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D8809-7D2B-B08B-F416-C72625EA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ED9984E-5BAF-546A-28D7-4FCFC56C1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93175-F81D-40FC-999F-5130B69C702D}" type="datetimeFigureOut">
              <a:rPr lang="nl-NL" smtClean="0"/>
              <a:t>12-6-2025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4CBA48-7B3C-C674-934B-49021C7C0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A279AB-A40C-73E3-8023-B6539BC76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F689-8181-4822-93F3-B796082668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45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571375-4E0B-1361-6160-13A3995D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E3E48C-E1B9-191F-152C-78CA126BE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D0A4AA-9BFB-80CE-D1DE-6B59809FE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93175-F81D-40FC-999F-5130B69C702D}" type="datetimeFigureOut">
              <a:rPr lang="nl-NL" smtClean="0"/>
              <a:t>12-6-2025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D4D484-0053-4772-1685-0ED3D596D1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6C5F02-A773-DA80-959A-BF47B6C2A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1F689-8181-4822-93F3-B796082668F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340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E7EE4F4-B13D-818E-8999-F8F08A57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D62443-66B1-85A4-9A65-668933F774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7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2C99A32-D809-FC5F-C4FF-831A75F3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953F762-E34C-EC28-E3C7-40E3F0BD9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32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6C1C103-599C-859C-E6E7-8C433E950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70A88BF-9DA6-5EA7-0924-038F9E711C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19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04BAED8-9C7F-F7FC-E23B-AEC8BF34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8EE8E02-3A92-C92C-71F1-06DBC45FD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4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FB4935C-A392-28B8-5A4D-D31B0591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0CB0327-F743-D77A-15BE-1EDC95BB6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69E933E-F63C-FED9-508F-0D4214F5F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1A3E6EB-D170-20C9-9C71-0F2E31C04B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99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0E2D880-30D0-4EFB-CE10-D778236F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48309A4-79C9-0661-5938-E17B2E22A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87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9ADFB4-7059-F882-AD08-D7D85E86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B4A01BB-27BB-33C1-9B60-86F0EAE01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1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19581D-C0CA-5186-AF5C-C227DAFCE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F4DAD2-BDFA-AC8B-2735-97BCA0D2D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51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F676E60-D39E-82F8-3633-5238DFBD0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44710A-0B06-910B-4AB7-AEB690B119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44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77C844F-AEFE-B75B-8741-64D66D185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80156C-D6EC-C54B-3F53-CEC8723B5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1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431AD56-CDCE-B3ED-2CA1-FDA70529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F7D91A-8D35-4E06-4443-9E95306B42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86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F5F5C22A-A374-5000-F576-6ADE70AEE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8567E3-95CF-6AE5-030E-01DB3D8C1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4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7B3B98AC-0DDF-6E94-5758-DFD931AC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C52BAF-345D-CBA4-397A-0C6048E4D3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2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EE72521-3C5F-EDA2-2E36-0B6C5DE6C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B6B3BD5-B42D-693F-E5D2-1F3570019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41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D892768-0746-64EE-1426-684BF3D2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466DC8-6EE3-EF73-8F11-FC162C6352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8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B1EA731-50CF-506C-6A28-B010BB805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8EAA13-461B-02A1-E7EC-70220D0BF9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5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30B8647-EEA7-AA02-FE9E-1834AE57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D569126-918F-9537-65C4-DF37F1B0FC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6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82144E7-052A-30ED-7100-5D5E01527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C66A2D-90FA-81D0-06E2-AD54445B70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9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6A5F5FC-2D29-39CC-BC1A-D9C106576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0692D36-6F0E-93C9-A0C4-D3DCD7A3B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040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1</cp:revision>
  <dcterms:created xsi:type="dcterms:W3CDTF">2025-06-12T15:41:34Z</dcterms:created>
  <dcterms:modified xsi:type="dcterms:W3CDTF">2025-06-12T15:41:34Z</dcterms:modified>
</cp:coreProperties>
</file>